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F2F5D-06E1-4975-AB01-ABE7A0A4AFB8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B2E2D-9781-47B1-A4C3-5D7D3C9B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</a:t>
            </a:r>
            <a:r>
              <a:rPr lang="en-US" smtClean="0"/>
              <a:t>garden,</a:t>
            </a:r>
            <a:br>
              <a:rPr lang="en-US" smtClean="0"/>
            </a:br>
            <a:r>
              <a:rPr lang="en-US" smtClean="0"/>
              <a:t>Jesus </a:t>
            </a:r>
            <a:r>
              <a:rPr lang="en-US" dirty="0" smtClean="0"/>
              <a:t>tasted the total horror of sin.</a:t>
            </a:r>
          </a:p>
          <a:p>
            <a:r>
              <a:rPr lang="en-US" dirty="0" smtClean="0"/>
              <a:t>What can help us realize how bad sin is and how much we want to leave it behind forever?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693-7 and </a:t>
            </a:r>
            <a:r>
              <a:rPr lang="en-US" i="1" dirty="0" smtClean="0"/>
              <a:t>Messiah</a:t>
            </a:r>
            <a:r>
              <a:rPr lang="en-US" dirty="0" smtClean="0"/>
              <a:t> 367-70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4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Struggle in Gethsemane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 smtClean="0"/>
              <a:t>This study is based on Matthew 26:36-56, Mark 14:32-50, Luke 22:39-53, and John 18:1-12</a:t>
            </a:r>
          </a:p>
          <a:p>
            <a:r>
              <a:rPr lang="en-US" sz="1600" b="0" i="1" dirty="0" smtClean="0"/>
              <a:t>The Desire of Ages</a:t>
            </a:r>
            <a:r>
              <a:rPr lang="en-US" sz="1600" b="0" dirty="0" smtClean="0"/>
              <a:t>, chapters 74</a:t>
            </a:r>
          </a:p>
          <a:p>
            <a:r>
              <a:rPr lang="en-US" sz="1600" b="0" dirty="0" smtClean="0"/>
              <a:t>—See also </a:t>
            </a:r>
            <a:r>
              <a:rPr lang="en-US" sz="1600" b="0" i="1" dirty="0" smtClean="0"/>
              <a:t>Messiah</a:t>
            </a:r>
            <a:r>
              <a:rPr lang="en-US" sz="1600" b="0" dirty="0" smtClean="0"/>
              <a:t> chapters 74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was at stake</a:t>
            </a:r>
            <a:br>
              <a:rPr lang="en-US" dirty="0" smtClean="0"/>
            </a:br>
            <a:r>
              <a:rPr lang="en-US" dirty="0" smtClean="0"/>
              <a:t>for Satan in this</a:t>
            </a:r>
            <a:br>
              <a:rPr lang="en-US" dirty="0" smtClean="0"/>
            </a:br>
            <a:r>
              <a:rPr lang="en-US" dirty="0" smtClean="0"/>
              <a:t>struggle in the garden?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686-90 and </a:t>
            </a:r>
            <a:r>
              <a:rPr lang="en-US" i="1" dirty="0" smtClean="0"/>
              <a:t>Messiah</a:t>
            </a:r>
            <a:r>
              <a:rPr lang="en-US" dirty="0" smtClean="0"/>
              <a:t> 366-7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longed for sympathy and encouragement, but</a:t>
            </a:r>
            <a:br>
              <a:rPr lang="en-US" dirty="0" smtClean="0"/>
            </a:br>
            <a:r>
              <a:rPr lang="en-US" dirty="0" smtClean="0"/>
              <a:t>the disciples slept.</a:t>
            </a:r>
          </a:p>
          <a:p>
            <a:r>
              <a:rPr lang="en-US" dirty="0" smtClean="0"/>
              <a:t>Why did they sleep?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686-90 and </a:t>
            </a:r>
            <a:r>
              <a:rPr lang="en-US" i="1" dirty="0" smtClean="0"/>
              <a:t>Messiah</a:t>
            </a:r>
            <a:r>
              <a:rPr lang="en-US" dirty="0" smtClean="0"/>
              <a:t> 366-7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could have</a:t>
            </a:r>
            <a:br>
              <a:rPr lang="en-US" dirty="0" smtClean="0"/>
            </a:br>
            <a:r>
              <a:rPr lang="en-US" dirty="0" smtClean="0"/>
              <a:t>been there to encourage Jesus, what would you have said?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686-90 and </a:t>
            </a:r>
            <a:r>
              <a:rPr lang="en-US" i="1" dirty="0" smtClean="0"/>
              <a:t>Messiah</a:t>
            </a:r>
            <a:r>
              <a:rPr lang="en-US" dirty="0" smtClean="0"/>
              <a:t> 366-7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times did Jesus turn away from a final decision?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693-7 and </a:t>
            </a:r>
            <a:r>
              <a:rPr lang="en-US" i="1" dirty="0" smtClean="0"/>
              <a:t>Messiah</a:t>
            </a:r>
            <a:r>
              <a:rPr lang="en-US" dirty="0" smtClean="0"/>
              <a:t> 367-70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convinced</a:t>
            </a:r>
            <a:br>
              <a:rPr lang="en-US" dirty="0" smtClean="0"/>
            </a:br>
            <a:r>
              <a:rPr lang="en-US" dirty="0" smtClean="0"/>
              <a:t>Jesus to go on?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693-7 and </a:t>
            </a:r>
            <a:r>
              <a:rPr lang="en-US" i="1" dirty="0" smtClean="0"/>
              <a:t>Messiah</a:t>
            </a:r>
            <a:r>
              <a:rPr lang="en-US" dirty="0" smtClean="0"/>
              <a:t> 367-70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Judas</a:t>
            </a:r>
            <a:br>
              <a:rPr lang="en-US" dirty="0" smtClean="0"/>
            </a:br>
            <a:r>
              <a:rPr lang="en-US" dirty="0" smtClean="0"/>
              <a:t>kiss Jesus?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693-7 and </a:t>
            </a:r>
            <a:r>
              <a:rPr lang="en-US" i="1" dirty="0" smtClean="0"/>
              <a:t>Messiah</a:t>
            </a:r>
            <a:r>
              <a:rPr lang="en-US" dirty="0" smtClean="0"/>
              <a:t> 367-70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129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25</cp:revision>
  <dcterms:created xsi:type="dcterms:W3CDTF">2014-01-08T21:13:03Z</dcterms:created>
  <dcterms:modified xsi:type="dcterms:W3CDTF">2014-01-09T17:56:41Z</dcterms:modified>
</cp:coreProperties>
</file>